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9" r:id="rId1"/>
  </p:sldMasterIdLst>
  <p:handoutMasterIdLst>
    <p:handoutMasterId r:id="rId3"/>
  </p:handoutMasterIdLst>
  <p:sldIdLst>
    <p:sldId id="287" r:id="rId2"/>
  </p:sldIdLst>
  <p:sldSz cx="6858000" cy="9144000" type="screen4x3"/>
  <p:notesSz cx="7315200" cy="96012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imes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imes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imes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imes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imes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imes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imes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imes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imes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clrMru>
    <a:srgbClr val="FF0000"/>
    <a:srgbClr val="008000"/>
    <a:srgbClr val="0063B4"/>
    <a:srgbClr val="80808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1227" autoAdjust="0"/>
    <p:restoredTop sz="94729" autoAdjust="0"/>
  </p:normalViewPr>
  <p:slideViewPr>
    <p:cSldViewPr>
      <p:cViewPr>
        <p:scale>
          <a:sx n="75" d="100"/>
          <a:sy n="75" d="100"/>
        </p:scale>
        <p:origin x="-1770" y="-258"/>
      </p:cViewPr>
      <p:guideLst>
        <p:guide orient="horz" pos="288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handoutMaster" Target="handoutMasters/handout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4710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43375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4710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4710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708592CC-F54B-432E-A363-EC1D20852239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038"/>
            <a:ext cx="5829300" cy="1960562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Roland ASD    25691 Atlantic Ocean Drive     Suite B-7     Lake Forest, CA 92630     949-655-5555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713"/>
            <a:ext cx="6172200" cy="1524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2133600"/>
            <a:ext cx="6172200" cy="603408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Roland ASD    25691 Atlantic Ocean Drive     Suite B-7     Lake Forest, CA 92630     949-655-5555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713"/>
            <a:ext cx="1543050" cy="780097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713"/>
            <a:ext cx="4476750" cy="78009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Roland ASD    25691 Atlantic Ocean Drive     Suite B-7     Lake Forest, CA 92630     949-655-5555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713"/>
            <a:ext cx="6172200" cy="1524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2900" y="2133600"/>
            <a:ext cx="6172200" cy="60340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Roland ASD    25691 Atlantic Ocean Drive     Suite B-7     Lake Forest, CA 92630     949-655-5555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338" y="5875338"/>
            <a:ext cx="5829300" cy="1816100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338" y="3875088"/>
            <a:ext cx="5829300" cy="200025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Roland ASD    25691 Atlantic Ocean Drive     Suite B-7     Lake Forest, CA 92630     949-655-5555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713"/>
            <a:ext cx="6172200" cy="1524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0"/>
            <a:ext cx="3009900" cy="6034088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505200" y="2133600"/>
            <a:ext cx="3009900" cy="6034088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Roland ASD    25691 Atlantic Ocean Drive     Suite B-7     Lake Forest, CA 92630     949-655-5555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713"/>
            <a:ext cx="6172200" cy="1524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288"/>
            <a:ext cx="3030538" cy="85407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900363"/>
            <a:ext cx="3030538" cy="526732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4563" y="2046288"/>
            <a:ext cx="3030537" cy="85407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4563" y="2900363"/>
            <a:ext cx="3030537" cy="526732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Roland ASD    25691 Atlantic Ocean Drive     Suite B-7     Lake Forest, CA 92630     949-655-5555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713"/>
            <a:ext cx="6172200" cy="1524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Roland ASD    25691 Atlantic Ocean Drive     Suite B-7     Lake Forest, CA 92630     949-655-5555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Roland ASD    25691 Atlantic Ocean Drive     Suite B-7     Lake Forest, CA 92630     949-655-5555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3538"/>
            <a:ext cx="2255838" cy="154940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8" y="363538"/>
            <a:ext cx="3833812" cy="7804150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2938"/>
            <a:ext cx="2255838" cy="62547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Roland ASD    25691 Atlantic Ocean Drive     Suite B-7     Lake Forest, CA 92630     949-655-5555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613" y="6400800"/>
            <a:ext cx="4114800" cy="7556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613" y="817563"/>
            <a:ext cx="4114800" cy="54864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613" y="7156450"/>
            <a:ext cx="4114800" cy="10731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Roland ASD    25691 Atlantic Ocean Drive     Suite B-7     Lake Forest, CA 92630     949-655-5555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44463" y="8724900"/>
            <a:ext cx="6597650" cy="311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r>
              <a:rPr lang="en-US"/>
              <a:t>Roland ASD    25691 Atlantic Ocean Drive     Suite B-7     Lake Forest, CA 92630     949-655-5555</a:t>
            </a:r>
          </a:p>
        </p:txBody>
      </p:sp>
      <p:pic>
        <p:nvPicPr>
          <p:cNvPr id="9223" name="Picture 7" descr="Roland ASD Color Present copy"/>
          <p:cNvPicPr>
            <a:picLocks noChangeAspect="1" noChangeArrowheads="1"/>
          </p:cNvPicPr>
          <p:nvPr userDrawn="1"/>
        </p:nvPicPr>
        <p:blipFill>
          <a:blip r:embed="rId13"/>
          <a:srcRect/>
          <a:stretch>
            <a:fillRect/>
          </a:stretch>
        </p:blipFill>
        <p:spPr bwMode="auto">
          <a:xfrm>
            <a:off x="3389313" y="152400"/>
            <a:ext cx="3352800" cy="779463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hf sldNum="0" hdr="0" dt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Roland ASD    25691 Atlantic Ocean Drive     Suite B-7     Lake Forest, CA 92630     949-655-5555</a:t>
            </a:r>
          </a:p>
        </p:txBody>
      </p:sp>
      <p:sp>
        <p:nvSpPr>
          <p:cNvPr id="8" name="Text Box 2"/>
          <p:cNvSpPr txBox="1">
            <a:spLocks noChangeArrowheads="1"/>
          </p:cNvSpPr>
          <p:nvPr/>
        </p:nvSpPr>
        <p:spPr bwMode="auto">
          <a:xfrm>
            <a:off x="244475" y="428596"/>
            <a:ext cx="2752725" cy="336550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>
                <a:alpha val="50000"/>
              </a:schemeClr>
            </a:outerShdw>
          </a:effectLst>
        </p:spPr>
        <p:txBody>
          <a:bodyPr>
            <a:spAutoFit/>
          </a:bodyPr>
          <a:lstStyle/>
          <a:p>
            <a:r>
              <a:rPr lang="en-US" sz="1600" b="1" dirty="0" smtClean="0">
                <a:solidFill>
                  <a:schemeClr val="bg1"/>
                </a:solidFill>
                <a:latin typeface="Helvetica" charset="0"/>
              </a:rPr>
              <a:t>Bolt</a:t>
            </a:r>
            <a:endParaRPr lang="en-US" sz="1600" b="1" dirty="0">
              <a:solidFill>
                <a:schemeClr val="bg1"/>
              </a:solidFill>
              <a:latin typeface="Helvetica" charset="0"/>
            </a:endParaRPr>
          </a:p>
        </p:txBody>
      </p:sp>
      <p:sp>
        <p:nvSpPr>
          <p:cNvPr id="9" name="Text Box 3"/>
          <p:cNvSpPr txBox="1">
            <a:spLocks noChangeArrowheads="1"/>
          </p:cNvSpPr>
          <p:nvPr/>
        </p:nvSpPr>
        <p:spPr bwMode="auto">
          <a:xfrm>
            <a:off x="500042" y="3643306"/>
            <a:ext cx="5691186" cy="55938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b="1" dirty="0" smtClean="0"/>
              <a:t>Machine :</a:t>
            </a:r>
            <a:endParaRPr lang="en-US" sz="1400" dirty="0" smtClean="0"/>
          </a:p>
          <a:p>
            <a:pPr>
              <a:spcBef>
                <a:spcPct val="15000"/>
              </a:spcBef>
              <a:buFontTx/>
              <a:buChar char="•"/>
            </a:pPr>
            <a:r>
              <a:rPr lang="en-US" sz="1400" dirty="0" smtClean="0"/>
              <a:t>MDX-540A  &amp; ZCL-540</a:t>
            </a:r>
          </a:p>
          <a:p>
            <a:pPr lvl="1">
              <a:spcBef>
                <a:spcPct val="15000"/>
              </a:spcBef>
              <a:buFontTx/>
              <a:buChar char="•"/>
            </a:pPr>
            <a:r>
              <a:rPr lang="en-US" sz="1400" dirty="0" smtClean="0"/>
              <a:t>No T-Slot Table</a:t>
            </a:r>
            <a:endParaRPr lang="en-US" sz="1600" b="1" dirty="0" smtClean="0"/>
          </a:p>
          <a:p>
            <a:pPr>
              <a:spcBef>
                <a:spcPct val="50000"/>
              </a:spcBef>
            </a:pPr>
            <a:r>
              <a:rPr lang="en-US" sz="1600" b="1" dirty="0" smtClean="0"/>
              <a:t>Materials </a:t>
            </a:r>
            <a:r>
              <a:rPr lang="en-US" sz="1600" b="1" dirty="0"/>
              <a:t>Required:</a:t>
            </a:r>
            <a:endParaRPr lang="en-US" sz="1400" dirty="0"/>
          </a:p>
          <a:p>
            <a:pPr>
              <a:spcBef>
                <a:spcPct val="15000"/>
              </a:spcBef>
              <a:buFontTx/>
              <a:buChar char="•"/>
            </a:pPr>
            <a:r>
              <a:rPr lang="en-US" sz="1400" dirty="0"/>
              <a:t>White </a:t>
            </a:r>
            <a:r>
              <a:rPr lang="en-US" sz="1400" dirty="0" err="1"/>
              <a:t>Acetal</a:t>
            </a:r>
            <a:r>
              <a:rPr lang="en-US" sz="1400" dirty="0"/>
              <a:t>/</a:t>
            </a:r>
            <a:r>
              <a:rPr lang="en-US" sz="1400" dirty="0" err="1"/>
              <a:t>Delrin</a:t>
            </a:r>
            <a:r>
              <a:rPr lang="en-US" sz="1400" dirty="0"/>
              <a:t> Material (US-SRP-DEL</a:t>
            </a:r>
            <a:r>
              <a:rPr lang="en-US" sz="1400" dirty="0" smtClean="0"/>
              <a:t>)</a:t>
            </a:r>
          </a:p>
          <a:p>
            <a:pPr lvl="1">
              <a:spcBef>
                <a:spcPct val="15000"/>
              </a:spcBef>
              <a:buFontTx/>
              <a:buChar char="•"/>
            </a:pPr>
            <a:r>
              <a:rPr lang="en-US" sz="1400" dirty="0" smtClean="0"/>
              <a:t>5.0” x 3.0” x 1.0” </a:t>
            </a:r>
            <a:endParaRPr lang="en-US" sz="1400" dirty="0"/>
          </a:p>
          <a:p>
            <a:pPr>
              <a:spcBef>
                <a:spcPct val="15000"/>
              </a:spcBef>
              <a:buFontTx/>
              <a:buChar char="•"/>
            </a:pPr>
            <a:r>
              <a:rPr lang="en-US" sz="1400" dirty="0"/>
              <a:t>0.125 Ball End Mill (EMB-125-3F-125</a:t>
            </a:r>
            <a:r>
              <a:rPr lang="en-US" sz="1400" dirty="0" smtClean="0"/>
              <a:t>)</a:t>
            </a:r>
          </a:p>
          <a:p>
            <a:pPr>
              <a:spcBef>
                <a:spcPct val="15000"/>
              </a:spcBef>
              <a:buFontTx/>
              <a:buChar char="•"/>
            </a:pPr>
            <a:r>
              <a:rPr lang="en-US" sz="1400" dirty="0" smtClean="0"/>
              <a:t>0.063 Ball End Mill (EMB-125-3F-063)</a:t>
            </a:r>
          </a:p>
          <a:p>
            <a:pPr>
              <a:spcBef>
                <a:spcPct val="15000"/>
              </a:spcBef>
              <a:buFontTx/>
              <a:buChar char="•"/>
            </a:pPr>
            <a:r>
              <a:rPr lang="en-US" sz="1400" dirty="0" smtClean="0"/>
              <a:t>0.031 Ball End Mill (EMB-125-3F-031)</a:t>
            </a:r>
            <a:endParaRPr lang="en-US" sz="1400" dirty="0"/>
          </a:p>
          <a:p>
            <a:pPr>
              <a:spcBef>
                <a:spcPct val="15000"/>
              </a:spcBef>
              <a:buFontTx/>
              <a:buChar char="•"/>
            </a:pPr>
            <a:r>
              <a:rPr lang="en-US" sz="1400" dirty="0"/>
              <a:t>0.125(3.175mm) </a:t>
            </a:r>
            <a:r>
              <a:rPr lang="en-US" sz="1400" dirty="0" err="1"/>
              <a:t>Collet</a:t>
            </a:r>
            <a:r>
              <a:rPr lang="en-US" sz="1400" dirty="0"/>
              <a:t> </a:t>
            </a:r>
          </a:p>
          <a:p>
            <a:pPr>
              <a:spcBef>
                <a:spcPct val="15000"/>
              </a:spcBef>
              <a:buFontTx/>
              <a:buChar char="•"/>
            </a:pPr>
            <a:r>
              <a:rPr lang="en-US" sz="1400" dirty="0"/>
              <a:t>SRP Player </a:t>
            </a:r>
            <a:r>
              <a:rPr lang="en-US" sz="1400" dirty="0" smtClean="0"/>
              <a:t>Software</a:t>
            </a:r>
          </a:p>
          <a:p>
            <a:pPr>
              <a:spcBef>
                <a:spcPct val="50000"/>
              </a:spcBef>
            </a:pPr>
            <a:r>
              <a:rPr lang="en-US" sz="1600" b="1" dirty="0" smtClean="0"/>
              <a:t>Post Clean up :</a:t>
            </a:r>
            <a:endParaRPr lang="en-US" sz="1400" dirty="0" smtClean="0"/>
          </a:p>
          <a:p>
            <a:pPr>
              <a:spcBef>
                <a:spcPct val="15000"/>
              </a:spcBef>
              <a:buFontTx/>
              <a:buChar char="•"/>
            </a:pPr>
            <a:r>
              <a:rPr lang="en-US" sz="1400" dirty="0" smtClean="0"/>
              <a:t>Hack saw to cut part out</a:t>
            </a:r>
          </a:p>
          <a:p>
            <a:pPr>
              <a:spcBef>
                <a:spcPct val="15000"/>
              </a:spcBef>
              <a:buFontTx/>
              <a:buChar char="•"/>
            </a:pPr>
            <a:r>
              <a:rPr lang="en-US" sz="1400" dirty="0" smtClean="0"/>
              <a:t>600 Grit sand paper to clean ends of bolt (available @ home depot</a:t>
            </a:r>
            <a:r>
              <a:rPr lang="en-US" sz="1400" dirty="0" smtClean="0"/>
              <a:t>)</a:t>
            </a:r>
          </a:p>
          <a:p>
            <a:pPr>
              <a:spcBef>
                <a:spcPct val="50000"/>
              </a:spcBef>
            </a:pPr>
            <a:r>
              <a:rPr lang="en-US" sz="1600" b="1" dirty="0" smtClean="0"/>
              <a:t>Special Notes:</a:t>
            </a:r>
            <a:endParaRPr lang="en-US" sz="1400" dirty="0" smtClean="0"/>
          </a:p>
          <a:p>
            <a:pPr>
              <a:spcBef>
                <a:spcPct val="15000"/>
              </a:spcBef>
              <a:buFontTx/>
              <a:buChar char="•"/>
            </a:pPr>
            <a:r>
              <a:rPr lang="en-US" sz="1400" dirty="0" smtClean="0"/>
              <a:t>You may have to move the X-Origin to the right of the material more to avoid the clamp.  Start the machine and set the feed rate to 10% and check the clearance as it runs.  </a:t>
            </a:r>
            <a:endParaRPr lang="en-US" sz="1400" dirty="0" smtClean="0"/>
          </a:p>
          <a:p>
            <a:pPr>
              <a:spcBef>
                <a:spcPct val="15000"/>
              </a:spcBef>
            </a:pPr>
            <a:endParaRPr lang="en-US" sz="1400" dirty="0" smtClean="0"/>
          </a:p>
          <a:p>
            <a:pPr>
              <a:spcBef>
                <a:spcPct val="15000"/>
              </a:spcBef>
            </a:pPr>
            <a:endParaRPr lang="en-US" sz="1400" dirty="0" smtClean="0"/>
          </a:p>
          <a:p>
            <a:pPr>
              <a:spcBef>
                <a:spcPct val="15000"/>
              </a:spcBef>
              <a:buFontTx/>
              <a:buChar char="•"/>
            </a:pPr>
            <a:endParaRPr lang="en-US" sz="1400" dirty="0"/>
          </a:p>
        </p:txBody>
      </p:sp>
      <p:pic>
        <p:nvPicPr>
          <p:cNvPr id="46095" name="Picture 15"/>
          <p:cNvPicPr>
            <a:picLocks noChangeAspect="1" noChangeArrowheads="1"/>
          </p:cNvPicPr>
          <p:nvPr/>
        </p:nvPicPr>
        <p:blipFill>
          <a:blip r:embed="rId2">
            <a:lum bright="-10000"/>
          </a:blip>
          <a:srcRect/>
          <a:stretch>
            <a:fillRect/>
          </a:stretch>
        </p:blipFill>
        <p:spPr bwMode="auto">
          <a:xfrm>
            <a:off x="3143248" y="1428728"/>
            <a:ext cx="2714644" cy="21680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6096" name="Picture 16"/>
          <p:cNvPicPr>
            <a:picLocks noChangeAspect="1" noChangeArrowheads="1"/>
          </p:cNvPicPr>
          <p:nvPr/>
        </p:nvPicPr>
        <p:blipFill>
          <a:blip r:embed="rId3"/>
          <a:srcRect b="36364"/>
          <a:stretch>
            <a:fillRect/>
          </a:stretch>
        </p:blipFill>
        <p:spPr bwMode="auto">
          <a:xfrm>
            <a:off x="3976650" y="5214942"/>
            <a:ext cx="2579622" cy="1500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6097" name="Picture 1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1480" y="1643042"/>
            <a:ext cx="2286016" cy="18887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lnDef>
  </a:objectDefaults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5698</TotalTime>
  <Words>133</Words>
  <Application>Microsoft PowerPoint</Application>
  <PresentationFormat>On-screen Show (4:3)</PresentationFormat>
  <Paragraphs>19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Custom Design</vt:lpstr>
      <vt:lpstr>Slide 1</vt:lpstr>
    </vt:vector>
  </TitlesOfParts>
  <Company>Roland DGA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Lance White</dc:creator>
  <cp:lastModifiedBy>Pedro Gonzalez</cp:lastModifiedBy>
  <cp:revision>156</cp:revision>
  <dcterms:created xsi:type="dcterms:W3CDTF">2005-01-24T17:05:01Z</dcterms:created>
  <dcterms:modified xsi:type="dcterms:W3CDTF">2008-02-07T00:31:20Z</dcterms:modified>
</cp:coreProperties>
</file>